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8" r:id="rId2"/>
    <p:sldId id="259" r:id="rId3"/>
    <p:sldId id="260" r:id="rId4"/>
    <p:sldId id="261" r:id="rId5"/>
    <p:sldId id="262" r:id="rId6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-108" y="-28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1E674-1B07-47A4-8CF5-05D26EDB5120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8FB63-F7E9-4A1F-B149-0A22E05FF6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217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xmlns="" val="282316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3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xmlns="" val="119052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xmlns="" val="150553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xmlns="" val="291182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522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85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516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835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195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425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011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342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636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935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446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A0A82-4370-48F4-8C80-A6B282C5C97A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486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____Microsoft_Office_Word_97_-_20031.doc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____Microsoft_Office_Word_97_-_20032.doc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jpeg"/><Relationship Id="rId4" Type="http://schemas.openxmlformats.org/officeDocument/2006/relationships/oleObject" Target="../embeddings/_________Microsoft_Office_Word_97_-_20033.do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_________Microsoft_Office_Word_97_-_20034.doc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_________Microsoft_Office_Word_97_-_20035.doc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6" name="Picture 26" descr="http://infosmi.net/images/stories/articles/2013/Proisshestviya/10-2013/09/malchi-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8281" y="2860650"/>
            <a:ext cx="4752165" cy="36724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71" name="Object 3"/>
          <p:cNvGraphicFramePr>
            <a:graphicFrameLocks noChangeAspect="1"/>
          </p:cNvGraphicFramePr>
          <p:nvPr>
            <p:extLst/>
          </p:nvPr>
        </p:nvGraphicFramePr>
        <p:xfrm>
          <a:off x="213832" y="63745"/>
          <a:ext cx="1340597" cy="975224"/>
        </p:xfrm>
        <a:graphic>
          <a:graphicData uri="http://schemas.openxmlformats.org/presentationml/2006/ole">
            <p:oleObj spid="_x0000_s2056" name="Документ" r:id="rId5" imgW="2445480" imgH="1882800" progId="Word.Document.8">
              <p:embed/>
            </p:oleObj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3" name="Прямоугольник 2"/>
          <p:cNvSpPr/>
          <p:nvPr/>
        </p:nvSpPr>
        <p:spPr>
          <a:xfrm>
            <a:off x="1379952" y="124304"/>
            <a:ext cx="835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родителей</a:t>
            </a:r>
            <a:r>
              <a:rPr lang="ru-RU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4818" y="1277033"/>
            <a:ext cx="877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пожар не случился по вине  вашего ребенка: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8499" y="1935957"/>
            <a:ext cx="91188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 МАЛОЛЕТНИХ ДЕТЕЙ В ЗАКРЫТЫХ КВАРТИРАХ И ДОМАХ БЕЗ ПРИСМОТРА.</a:t>
            </a: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ДЕТЯМ ОПАСНОСТЬ ИГР С ОГНЕМ.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НАБЛЮДАЙТЕ ЗА ДЕТСКИМИ ИГРАМИ, НЕ РАЗРЕШАЙТЕ ИМ  ИГРАТЬ НА ЧЕРДАКАХ, В ПОДВАЛАХ, ГАРАЖАХ.</a:t>
            </a:r>
          </a:p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503" y="2968778"/>
            <a:ext cx="47397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ПОРУЧАЙТЕ ДЕТЯМ САМОСТОЯТЕЛЬНО РАСТАПЛИВАТЬ ПЕЧИ, МАНГАЛЫ, РАЗЖИГАТЬ КОСТРЫ, ПОЛЬЗОВАТЬСЯ ЭЛЕКТРИЧЕСКИМИ И  ЭЛЕКТРОНАГРЕВАТЕЛЬНЫМИ ПРИБОРАМИ.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ПРЕСЕКАЙТЕ РАЗВЕДЕНИЕ ДЕТЬМИ  КОСТРОВ  НА УЛИЦЕ, ИГРЫ  С ГОРЮЧИМИ  ВЕЩЕСТВАМИ,    </a:t>
            </a:r>
            <a:r>
              <a:rPr lang="ru-RU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ЭТИ ДЕТИ ВАМ ЧУЖИЕ.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 СПИЧКИ, БЕНЗИН, КЕРОСИН, ДРУГИЕ ГОРЮЧИЕ  ЖИДКОСТИ  И ПРЕДМЕТЫ  В НЕДОСТУПНЫХ ДЛЯ ДЕТЕЙ  МЕСТАХ.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ДЕТЕЙ ПРАВИЛЬНО И БЕЗОПАСНО ОБРАЩАТЬСЯ  С ОГНЕМ – </a:t>
            </a: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НЕ ТОЛЬКО УНИКАЛЬНОЕ СРЕДСТВО ПРЕДУПРЕЖДЕНИЯ ПОЖАРОВ, ЭТО  ПОЗВОЛИТ  СОХРАНИТЬ  ДЕТЯМ   ЖИЗНЬ   И   ЗДОРОВЬЕ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94831" y="4110605"/>
            <a:ext cx="2860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Нет!</a:t>
            </a:r>
          </a:p>
        </p:txBody>
      </p:sp>
    </p:spTree>
    <p:extLst>
      <p:ext uri="{BB962C8B-B14F-4D97-AF65-F5344CB8AC3E}">
        <p14:creationId xmlns:p14="http://schemas.microsoft.com/office/powerpoint/2010/main" xmlns="" val="36971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ародные средства от ожог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8026" y="4704349"/>
            <a:ext cx="3104367" cy="21536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77824" y="79677"/>
          <a:ext cx="1429067" cy="1039582"/>
        </p:xfrm>
        <a:graphic>
          <a:graphicData uri="http://schemas.openxmlformats.org/presentationml/2006/ole">
            <p:oleObj spid="_x0000_s3080" name="Документ" r:id="rId4" imgW="2445480" imgH="1882800" progId="Word.Document.8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8179" y="142219"/>
            <a:ext cx="840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родителей: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033" y="1292774"/>
            <a:ext cx="370702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кухне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кухне ребенка одного;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ручки кастрюль и сковородок к центральной части плиты, чтобы ребенок не мог их схватить или задеть;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ребенку, как и чем, он может обжечься;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 досягаемости детей: предметы бытовой химии,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алкогольсодержащие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жидкости, острые и режущие предметы, спички, зажигалки, свечки;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Кухонные электроприборы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отключайте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сети сразу же после их использования;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Занавески, тряпки и газеты должны находиться как можно дальше от плиты;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подходите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газовой плите, если на вас легкая развевающаяся одежда, и тем более                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подпускайте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плите ребенка в такой одежде.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9737" y="1119263"/>
            <a:ext cx="6238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избежать несчастного случая с ребенком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80961" y="1769814"/>
            <a:ext cx="54007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комнате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Держите ребенка подальше от печек, каминов и других источников открытого огня;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Калориферы разместите так, чтобы ребенок не мог к ним прикоснуться;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Незанятые удлинители не оставляйте включенными в сеть;</a:t>
            </a:r>
          </a:p>
          <a:p>
            <a:pPr algn="just"/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Электророзетки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тройники должны быть с предохранительными пластинами, не позволяющими ребенку засунуть пальчики в их отверстия.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23430" y="3805358"/>
            <a:ext cx="55642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 ожоге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можно скорее погрузите обожженное место в чистую холодную воду;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Вызовите скорую помощь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(телефон 03, 033 с сотового);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огонь охватил одежду ребенка, накройте его покрывалом,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кроме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головы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чтобы погасить пламя;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 в коем случае ничем самостоятельно  не смазывайте место ожога;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к ожогу прилипла одежда, ни в коем случае не пытайтесь ее оторвать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5" name="WordArt 3"/>
          <p:cNvSpPr>
            <a:spLocks noChangeArrowheads="1" noChangeShapeType="1" noTextEdit="1"/>
          </p:cNvSpPr>
          <p:nvPr/>
        </p:nvSpPr>
        <p:spPr bwMode="auto">
          <a:xfrm>
            <a:off x="304800" y="5954240"/>
            <a:ext cx="6278530" cy="7420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Ваш ребенок не столько слушает вас, сколько на вас смотрит: </a:t>
            </a:r>
          </a:p>
          <a:p>
            <a:pPr algn="ctr"/>
            <a:r>
              <a:rPr lang="ru-RU" sz="1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скорее последует вашему примеру, чем  вашему  совету</a:t>
            </a:r>
          </a:p>
        </p:txBody>
      </p:sp>
    </p:spTree>
    <p:extLst>
      <p:ext uri="{BB962C8B-B14F-4D97-AF65-F5344CB8AC3E}">
        <p14:creationId xmlns:p14="http://schemas.microsoft.com/office/powerpoint/2010/main" xmlns="" val="357184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3"/>
          <p:cNvGraphicFramePr>
            <a:graphicFrameLocks noChangeAspect="1"/>
          </p:cNvGraphicFramePr>
          <p:nvPr>
            <p:extLst/>
          </p:nvPr>
        </p:nvGraphicFramePr>
        <p:xfrm>
          <a:off x="213832" y="63745"/>
          <a:ext cx="1340597" cy="975224"/>
        </p:xfrm>
        <a:graphic>
          <a:graphicData uri="http://schemas.openxmlformats.org/presentationml/2006/ole">
            <p:oleObj spid="_x0000_s4104" name="Документ" r:id="rId4" imgW="2445480" imgH="1882800" progId="Word.Document.8">
              <p:embed/>
            </p:oleObj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5907" y="1231151"/>
            <a:ext cx="542873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пожаре опасно:</a:t>
            </a:r>
          </a:p>
          <a:p>
            <a:pPr eaLnBrk="1" hangingPunct="1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переоценивать свои силы и возможности;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рисковать своей жизнью, спасая имущество;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тушением огня, не вызвав предварительно пожарных;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тушить водой электроприборы, находящиеся под напряжением;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прятаться в шкафах, под кроватью, забиваться в углы и кладовки;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пытаться выйти наружу через сильно задымленную лестничную клетку;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лифтом;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спускаться по веревкам, простыням, водосточным трубам с этажей выше третьего;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открывать окна и двери (это увеличивает тягу                                               и усиливает  горение);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выпрыгивать из окон верхних этажей;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поддаваться панике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0502" y="2635886"/>
            <a:ext cx="4835498" cy="37566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19393" y="185859"/>
            <a:ext cx="835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5344" y="1343224"/>
            <a:ext cx="36411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                                    все сделал правильно -   не бойся,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7438" y="6247589"/>
            <a:ext cx="729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ТЕБЕ ОБЯЗАТЕЛЬНО ПОМОГУТ!</a:t>
            </a:r>
          </a:p>
        </p:txBody>
      </p:sp>
    </p:spTree>
    <p:extLst>
      <p:ext uri="{BB962C8B-B14F-4D97-AF65-F5344CB8AC3E}">
        <p14:creationId xmlns:p14="http://schemas.microsoft.com/office/powerpoint/2010/main" xmlns="" val="40386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http://www.vnd12.ru/uploads/posts/2014-02/1392115259_image118873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7376" y="3158451"/>
            <a:ext cx="4095273" cy="29235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>
            <p:extLst/>
          </p:nvPr>
        </p:nvGraphicFramePr>
        <p:xfrm>
          <a:off x="120582" y="0"/>
          <a:ext cx="1590047" cy="1156688"/>
        </p:xfrm>
        <a:graphic>
          <a:graphicData uri="http://schemas.openxmlformats.org/presentationml/2006/ole">
            <p:oleObj spid="_x0000_s5128" name="Документ" r:id="rId5" imgW="2445480" imgH="1882800" progId="Word.Document.8">
              <p:embed/>
            </p:oleObj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5865" y="1229908"/>
            <a:ext cx="9715400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Справиться с небольшим очагом горения МОЖНО!</a:t>
            </a:r>
          </a:p>
          <a:p>
            <a:pPr eaLnBrk="1" hangingPunct="1">
              <a:defRPr/>
            </a:pPr>
            <a:endParaRPr lang="ru-RU" sz="1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Загорелось кухонное полотенце – брось его в раковину, залей водой; если воды нет, то плотно прижми горящий край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полотенца разделочной доской, крышкой от кастрюли  к столу или кафельному полу.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Вспыхнуло масло на сковороде – сразу плотно закрой сковороду крышкой и выключи плиту. Нельзя нести сковороду 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заливать горящее масло водой, т.к. произойдет бурное вскипание, разбрызгивание горящего масла, ожоги рук, лица 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множество очагов горения.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квартире появился неприятный запах горелой изоляции – отключай общий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электровыключатель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(автомат) и зови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взрослых.</a:t>
            </a:r>
          </a:p>
          <a:p>
            <a:pPr algn="just" eaLnBrk="1" hangingPunct="1"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Дым опасен!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отравиться дымом достаточно сделать несколько вздохов.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всего дыма внизу, у пола, поэтому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выходить из задымленного помещения лучше всего сильно пригнувшись,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защищая рот и нос  тканью, лучше если она будет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мокрой.</a:t>
            </a:r>
          </a:p>
          <a:p>
            <a:pPr algn="just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пожар начался в твое  отсутствие 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момент для быстрого тушения (1-2 мин.) упущен,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беги  из дома (плотно закрыв за собой дверь!),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 о пожаре соседей </a:t>
            </a:r>
          </a:p>
          <a:p>
            <a:pPr eaLnBrk="1" hangingPunct="1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вызывай пожарную охрану  по телефону                                 </a:t>
            </a:r>
          </a:p>
          <a:p>
            <a:pPr eaLnBrk="1" hangingPunct="1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01, 112 с сотового, помощь обязательно придет!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2155" y="274665"/>
            <a:ext cx="858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</p:spTree>
    <p:extLst>
      <p:ext uri="{BB962C8B-B14F-4D97-AF65-F5344CB8AC3E}">
        <p14:creationId xmlns:p14="http://schemas.microsoft.com/office/powerpoint/2010/main" xmlns="" val="10761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https://im1-tub-ru.yandex.net/i?id=dcd364939d4cd41382e6d078e8f5052f&amp;n=33&amp;h=215&amp;w=3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5667" y="4155725"/>
            <a:ext cx="5283793" cy="2585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>
            <p:extLst/>
          </p:nvPr>
        </p:nvGraphicFramePr>
        <p:xfrm>
          <a:off x="120582" y="0"/>
          <a:ext cx="1590047" cy="1156688"/>
        </p:xfrm>
        <a:graphic>
          <a:graphicData uri="http://schemas.openxmlformats.org/presentationml/2006/ole">
            <p:oleObj spid="_x0000_s6159" name="Документ" r:id="rId5" imgW="2445480" imgH="1882800" progId="Word.Document.8">
              <p:embed/>
            </p:oleObj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" name="Прямоугольник 1"/>
          <p:cNvSpPr/>
          <p:nvPr/>
        </p:nvSpPr>
        <p:spPr>
          <a:xfrm>
            <a:off x="1252155" y="274665"/>
            <a:ext cx="858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1267" y="1126787"/>
            <a:ext cx="805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дыма без огня. Что опаснее?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5694" y="4401875"/>
            <a:ext cx="431376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" ДЫМ И ТОКСИЧНЫЕ ГАЗЫ УБИЛИ ГОРАЗДО БОЛЬШЕ ЛЮДЕЙ, ЧЕМ ПЛАМЯ. "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«ИЗ СТАТИСТИКИ ПОЖАРОВ: ИЗ КАЖДЫХ ПЯТИ ЧЕЛОВЕК, ПОГИБШИХ                            НА ПОЖАРАХ, ЧЕТВЕРО ПОГИБАЮТ                     ОТ ДЫМА И УГАРНОГО ГАЗА. 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"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0772" y="1558698"/>
            <a:ext cx="93550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При неполном сгорании веществ образуется дым. В дыму человек теряет ориентацию в пространстве. Эвакуация                          в таких условиях затрудняется или становится невозможной. Кроме того, дым представляет собой смесь продуктов горения, в том числе и ядовитых соединений: оксид углерода, синильную кислоту, фосген, альдегиды и пр. Содержание кислорода в начальной стадии пожара снижается до 16 %, происходит ухудшение двигательных функций, нарушение координации, затруднение мышления и притупление внимания.</a:t>
            </a:r>
          </a:p>
          <a:p>
            <a:pPr algn="just"/>
            <a:endParaRPr lang="ru-RU" sz="1000" b="0" i="0" dirty="0" smtClean="0">
              <a:solidFill>
                <a:srgbClr val="000000"/>
              </a:solidFill>
              <a:effectLst/>
            </a:endParaRPr>
          </a:p>
          <a:p>
            <a:pPr algn="just"/>
            <a:r>
              <a:rPr lang="ru-RU" sz="1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компонент дыма – угарный газ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ядовитый, невидимый и не имеющий запаха. </a:t>
            </a:r>
          </a:p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Человек может погибнуть от него в течение нескольких минут. Токсическое действие угарного газа основано на том, что, попадая в организм человека, он связывается с гемоглобином крови прочнее и в 200—300 раз быстрее, чем кислород, что приводит к кислородному голоданию. </a:t>
            </a:r>
          </a:p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Симптомами отравления угарным газом являются: головная боль, удушье, стук в висках, головокружение, боли в груди, сухой кашель, тошнота, рвота, зрительные и слуховые галлюцинации, повышение артериального давления, двигательный паралич, потеря сознания, судороги.</a:t>
            </a:r>
          </a:p>
          <a:p>
            <a:endParaRPr lang="ru-RU" sz="1400" b="0" i="0" dirty="0" smtClean="0">
              <a:solidFill>
                <a:srgbClr val="000000"/>
              </a:solidFill>
              <a:effectLst/>
            </a:endParaRPr>
          </a:p>
          <a:p>
            <a:r>
              <a:rPr lang="ru-RU" sz="1400" b="0" i="0" dirty="0" smtClean="0">
                <a:solidFill>
                  <a:srgbClr val="000000"/>
                </a:solidFill>
                <a:effectLst/>
              </a:rPr>
              <a:t>    </a:t>
            </a:r>
          </a:p>
          <a:p>
            <a:endParaRPr lang="ru-RU" sz="1400" dirty="0">
              <a:solidFill>
                <a:srgbClr val="000000"/>
              </a:solidFill>
            </a:endParaRPr>
          </a:p>
          <a:p>
            <a:endParaRPr lang="ru-RU" sz="1400" b="0" i="0" dirty="0" smtClean="0">
              <a:solidFill>
                <a:srgbClr val="000000"/>
              </a:solidFill>
              <a:effectLst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367" y="4985388"/>
            <a:ext cx="412273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0" i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Чтобы защититься от дыма при пожаре следует дышать через влажный тканевый платок. Перемещаться в дыму нужно пригнувшись                      или на четвереньках. В 30-40 сантиметрах от пола легче всего дышать при пожаре. </a:t>
            </a:r>
          </a:p>
          <a:p>
            <a:pPr algn="ctr"/>
            <a:r>
              <a:rPr lang="ru-RU" sz="1400" b="0" i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Концентрация дыма и температура там ниже,                                             чем в остальном помещении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867" y="4673938"/>
            <a:ext cx="3191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Формула безопасности: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7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909</Words>
  <Application>Microsoft Office PowerPoint</Application>
  <PresentationFormat>Лист A4 (210x297 мм)</PresentationFormat>
  <Paragraphs>108</Paragraphs>
  <Slides>5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Дмитрий</cp:lastModifiedBy>
  <cp:revision>9</cp:revision>
  <dcterms:created xsi:type="dcterms:W3CDTF">2016-11-09T06:27:55Z</dcterms:created>
  <dcterms:modified xsi:type="dcterms:W3CDTF">2018-11-11T04:43:10Z</dcterms:modified>
</cp:coreProperties>
</file>